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2004-B283-43AA-8C42-469E4C9787DE}" type="datetimeFigureOut">
              <a:rPr lang="fr-FR" smtClean="0"/>
              <a:t>24/04/2013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B243-3763-4954-9916-A69CCE70F6A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atechisme.eklablog.com" TargetMode="External"/><Relationship Id="rId2" Type="http://schemas.openxmlformats.org/officeDocument/2006/relationships/hyperlink" Target="http://miriangalli.blogspot.fr/2011/03/bartimeu-slides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8.jpg"/>
          <p:cNvPicPr>
            <a:picLocks noChangeAspect="1"/>
          </p:cNvPicPr>
          <p:nvPr/>
        </p:nvPicPr>
        <p:blipFill>
          <a:blip r:embed="rId2"/>
          <a:srcRect l="6474" r="1466" b="6796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5286388"/>
            <a:ext cx="7772400" cy="108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/>
              <a:t>La guérison de </a:t>
            </a:r>
            <a:r>
              <a:rPr lang="fr-FR" b="1" dirty="0" err="1" smtClean="0"/>
              <a:t>Bartimée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857892"/>
            <a:ext cx="6400800" cy="1285860"/>
          </a:xfrm>
        </p:spPr>
        <p:txBody>
          <a:bodyPr/>
          <a:lstStyle/>
          <a:p>
            <a:r>
              <a:rPr lang="fr-FR" b="1" dirty="0" smtClean="0"/>
              <a:t>D’après Mc </a:t>
            </a:r>
            <a:r>
              <a:rPr lang="fr-FR" b="1" dirty="0"/>
              <a:t>10,46-52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r>
              <a:rPr lang="fr-FR" dirty="0" smtClean="0"/>
              <a:t>Jésus lui dit : 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5807"/>
          <a:stretch>
            <a:fillRect/>
          </a:stretch>
        </p:blipFill>
        <p:spPr>
          <a:xfrm>
            <a:off x="928662" y="1785926"/>
            <a:ext cx="7219940" cy="4500594"/>
          </a:xfrm>
        </p:spPr>
      </p:pic>
      <p:sp>
        <p:nvSpPr>
          <p:cNvPr id="5" name="Rectangle à coins arrondis 4"/>
          <p:cNvSpPr/>
          <p:nvPr/>
        </p:nvSpPr>
        <p:spPr>
          <a:xfrm>
            <a:off x="5143504" y="1214422"/>
            <a:ext cx="3286148" cy="1071570"/>
          </a:xfrm>
          <a:prstGeom prst="wedgeRoundRectCallout">
            <a:avLst>
              <a:gd name="adj1" fmla="val -50708"/>
              <a:gd name="adj2" fmla="val 10827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Va! Ta foi t’a sauvé 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Aussitôt il </a:t>
            </a:r>
            <a:r>
              <a:rPr lang="fr-FR" dirty="0" smtClean="0"/>
              <a:t>retrouva </a:t>
            </a:r>
            <a:r>
              <a:rPr lang="fr-FR" dirty="0"/>
              <a:t>la vue et </a:t>
            </a:r>
            <a:r>
              <a:rPr lang="fr-FR" dirty="0" smtClean="0"/>
              <a:t>suivit Jésus </a:t>
            </a:r>
            <a:r>
              <a:rPr lang="fr-FR" dirty="0"/>
              <a:t>sur le chemin.</a:t>
            </a:r>
          </a:p>
        </p:txBody>
      </p:sp>
      <p:pic>
        <p:nvPicPr>
          <p:cNvPr id="5" name="Image 4" descr="10.jpg"/>
          <p:cNvPicPr>
            <a:picLocks noChangeAspect="1"/>
          </p:cNvPicPr>
          <p:nvPr/>
        </p:nvPicPr>
        <p:blipFill>
          <a:blip r:embed="rId2"/>
          <a:srcRect b="16216"/>
          <a:stretch>
            <a:fillRect/>
          </a:stretch>
        </p:blipFill>
        <p:spPr>
          <a:xfrm>
            <a:off x="928662" y="1857364"/>
            <a:ext cx="726735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3042" y="1928802"/>
            <a:ext cx="5486400" cy="566738"/>
          </a:xfrm>
        </p:spPr>
        <p:txBody>
          <a:bodyPr/>
          <a:lstStyle/>
          <a:p>
            <a:r>
              <a:rPr lang="fr-FR" dirty="0" smtClean="0"/>
              <a:t>Illustrations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14480" y="2643182"/>
            <a:ext cx="5486400" cy="804862"/>
          </a:xfrm>
        </p:spPr>
        <p:txBody>
          <a:bodyPr/>
          <a:lstStyle/>
          <a:p>
            <a:r>
              <a:rPr lang="fr-FR" u="sng" dirty="0">
                <a:hlinkClick r:id="rId2"/>
              </a:rPr>
              <a:t>http://miriangalli.blogspot.fr/2011/03/bartimeu-slides.html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14480" y="3214686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page et texte : KT42</a:t>
            </a: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1785918" y="3786190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Catechisme.eklablog.com</a:t>
            </a:r>
            <a:endParaRPr kumimoji="0" lang="fr-FR" sz="1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y avait un aveugle à Jéricho appelé </a:t>
            </a:r>
            <a:r>
              <a:rPr lang="fr-FR" dirty="0" err="1" smtClean="0"/>
              <a:t>Bartimée</a:t>
            </a:r>
            <a:r>
              <a:rPr lang="fr-FR" dirty="0" smtClean="0"/>
              <a:t>, qui mendiait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t="4258" b="7736"/>
          <a:stretch>
            <a:fillRect/>
          </a:stretch>
        </p:blipFill>
        <p:spPr>
          <a:xfrm>
            <a:off x="928662" y="1857364"/>
            <a:ext cx="7272187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jour, apprenant que Jésus est près de lui, il crie : 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115"/>
          <a:stretch>
            <a:fillRect/>
          </a:stretch>
        </p:blipFill>
        <p:spPr>
          <a:xfrm>
            <a:off x="1000100" y="1928802"/>
            <a:ext cx="7229218" cy="4357718"/>
          </a:xfrm>
        </p:spPr>
      </p:pic>
      <p:sp>
        <p:nvSpPr>
          <p:cNvPr id="5" name="Rectangle à coins arrondis 4"/>
          <p:cNvSpPr/>
          <p:nvPr/>
        </p:nvSpPr>
        <p:spPr>
          <a:xfrm>
            <a:off x="5072066" y="1714488"/>
            <a:ext cx="2500330" cy="1714512"/>
          </a:xfrm>
          <a:prstGeom prst="wedgeRoundRectCallout">
            <a:avLst>
              <a:gd name="adj1" fmla="val 33136"/>
              <a:gd name="adj2" fmla="val 80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Jésus, Fils </a:t>
            </a:r>
            <a:r>
              <a:rPr lang="fr-FR" sz="2800" dirty="0"/>
              <a:t>de David, </a:t>
            </a:r>
            <a:r>
              <a:rPr lang="fr-FR" sz="2800" dirty="0" smtClean="0"/>
              <a:t>aie </a:t>
            </a:r>
            <a:r>
              <a:rPr lang="fr-FR" sz="2800" dirty="0"/>
              <a:t>pitié de moi !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gens près de lui, lui demande </a:t>
            </a:r>
            <a:br>
              <a:rPr lang="fr-FR" dirty="0" smtClean="0"/>
            </a:br>
            <a:r>
              <a:rPr lang="fr-FR" dirty="0" smtClean="0"/>
              <a:t>de se taire.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7547"/>
          <a:stretch>
            <a:fillRect/>
          </a:stretch>
        </p:blipFill>
        <p:spPr>
          <a:xfrm>
            <a:off x="928662" y="1785926"/>
            <a:ext cx="7232441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Mais lui crie de plus belle : 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813"/>
          <a:stretch>
            <a:fillRect/>
          </a:stretch>
        </p:blipFill>
        <p:spPr>
          <a:xfrm>
            <a:off x="928662" y="1857364"/>
            <a:ext cx="7268988" cy="4429156"/>
          </a:xfrm>
        </p:spPr>
      </p:pic>
      <p:sp>
        <p:nvSpPr>
          <p:cNvPr id="5" name="Rectangle à coins arrondis 4"/>
          <p:cNvSpPr/>
          <p:nvPr/>
        </p:nvSpPr>
        <p:spPr>
          <a:xfrm>
            <a:off x="5143504" y="1214422"/>
            <a:ext cx="3071834" cy="1071570"/>
          </a:xfrm>
          <a:prstGeom prst="wedgeRoundRectCallout">
            <a:avLst>
              <a:gd name="adj1" fmla="val -35504"/>
              <a:gd name="adj2" fmla="val 99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Fils </a:t>
            </a:r>
            <a:r>
              <a:rPr lang="fr-FR" sz="2800" dirty="0"/>
              <a:t>de David, </a:t>
            </a:r>
            <a:r>
              <a:rPr lang="fr-FR" sz="2800" dirty="0" smtClean="0"/>
              <a:t>aie </a:t>
            </a:r>
            <a:r>
              <a:rPr lang="fr-FR" sz="2800" dirty="0"/>
              <a:t>pitié de moi !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Jésus s’arrête et dit à ses disciples : 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6349"/>
          <a:stretch>
            <a:fillRect/>
          </a:stretch>
        </p:blipFill>
        <p:spPr>
          <a:xfrm>
            <a:off x="928662" y="1714488"/>
            <a:ext cx="7294009" cy="4572032"/>
          </a:xfrm>
        </p:spPr>
      </p:pic>
      <p:sp>
        <p:nvSpPr>
          <p:cNvPr id="6" name="Rectangle à coins arrondis 5"/>
          <p:cNvSpPr/>
          <p:nvPr/>
        </p:nvSpPr>
        <p:spPr>
          <a:xfrm>
            <a:off x="5143504" y="1214422"/>
            <a:ext cx="3071834" cy="1071570"/>
          </a:xfrm>
          <a:prstGeom prst="wedgeRoundRectCallout">
            <a:avLst>
              <a:gd name="adj1" fmla="val -43449"/>
              <a:gd name="adj2" fmla="val 8725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Appelez-le 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On appelle l'aveugle, </a:t>
            </a:r>
            <a:r>
              <a:rPr lang="fr-FR" dirty="0" smtClean="0"/>
              <a:t>pour lui dire</a:t>
            </a:r>
            <a:r>
              <a:rPr lang="fr-FR" dirty="0"/>
              <a:t> :</a:t>
            </a:r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7812"/>
          <a:stretch>
            <a:fillRect/>
          </a:stretch>
        </p:blipFill>
        <p:spPr>
          <a:xfrm>
            <a:off x="928662" y="1643050"/>
            <a:ext cx="7226978" cy="4643470"/>
          </a:xfrm>
        </p:spPr>
      </p:pic>
      <p:sp>
        <p:nvSpPr>
          <p:cNvPr id="6" name="Rectangle à coins arrondis 5"/>
          <p:cNvSpPr/>
          <p:nvPr/>
        </p:nvSpPr>
        <p:spPr>
          <a:xfrm>
            <a:off x="5143504" y="1214422"/>
            <a:ext cx="3071834" cy="1071570"/>
          </a:xfrm>
          <a:prstGeom prst="wedgeRoundRectCallout">
            <a:avLst>
              <a:gd name="adj1" fmla="val -9205"/>
              <a:gd name="adj2" fmla="val 9798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Confiance, lève-toi, il t'appelle </a:t>
            </a:r>
            <a:r>
              <a:rPr lang="fr-FR" sz="2800" dirty="0"/>
              <a:t> !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/>
          <a:lstStyle/>
          <a:p>
            <a:r>
              <a:rPr lang="fr-FR" dirty="0" smtClean="0"/>
              <a:t>Jésus lui demande : 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532"/>
          <a:stretch>
            <a:fillRect/>
          </a:stretch>
        </p:blipFill>
        <p:spPr>
          <a:xfrm>
            <a:off x="928662" y="1785926"/>
            <a:ext cx="7257196" cy="4500594"/>
          </a:xfrm>
        </p:spPr>
      </p:pic>
      <p:sp>
        <p:nvSpPr>
          <p:cNvPr id="5" name="Rectangle à coins arrondis 4"/>
          <p:cNvSpPr/>
          <p:nvPr/>
        </p:nvSpPr>
        <p:spPr>
          <a:xfrm>
            <a:off x="214282" y="1214422"/>
            <a:ext cx="3071834" cy="1071570"/>
          </a:xfrm>
          <a:prstGeom prst="wedgeRoundRectCallout">
            <a:avLst>
              <a:gd name="adj1" fmla="val 50167"/>
              <a:gd name="adj2" fmla="val 7735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Que veux-tu que je fasse pour toi ?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/>
          <a:lstStyle/>
          <a:p>
            <a:r>
              <a:rPr lang="fr-FR" dirty="0" smtClean="0"/>
              <a:t>L’aveugle répond : </a:t>
            </a:r>
            <a:endParaRPr lang="fr-FR" dirty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00" b="13334"/>
          <a:stretch>
            <a:fillRect/>
          </a:stretch>
        </p:blipFill>
        <p:spPr>
          <a:xfrm>
            <a:off x="928662" y="1857364"/>
            <a:ext cx="7232518" cy="4429156"/>
          </a:xfrm>
        </p:spPr>
      </p:pic>
      <p:sp>
        <p:nvSpPr>
          <p:cNvPr id="5" name="Rectangle à coins arrondis 4"/>
          <p:cNvSpPr/>
          <p:nvPr/>
        </p:nvSpPr>
        <p:spPr>
          <a:xfrm>
            <a:off x="857224" y="1214422"/>
            <a:ext cx="3071834" cy="1071570"/>
          </a:xfrm>
          <a:prstGeom prst="wedgeRoundRectCallout">
            <a:avLst>
              <a:gd name="adj1" fmla="val -6600"/>
              <a:gd name="adj2" fmla="val 128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Maître, que je retrouve la vue !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147</Words>
  <Application>Microsoft Office PowerPoint</Application>
  <PresentationFormat>Affichage à l'écran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La guérison de Bartimée </vt:lpstr>
      <vt:lpstr>Il y avait un aveugle à Jéricho appelé Bartimée, qui mendiait</vt:lpstr>
      <vt:lpstr>Un jour, apprenant que Jésus est près de lui, il crie : </vt:lpstr>
      <vt:lpstr>Des gens près de lui, lui demande  de se taire.</vt:lpstr>
      <vt:lpstr>Mais lui crie de plus belle : </vt:lpstr>
      <vt:lpstr>Jésus s’arrête et dit à ses disciples : </vt:lpstr>
      <vt:lpstr>On appelle l'aveugle, pour lui dire :</vt:lpstr>
      <vt:lpstr>Jésus lui demande : </vt:lpstr>
      <vt:lpstr>L’aveugle répond : </vt:lpstr>
      <vt:lpstr>Jésus lui dit : </vt:lpstr>
      <vt:lpstr>Aussitôt il retrouva la vue et suivit Jésus sur le chemin.</vt:lpstr>
      <vt:lpstr>Illustrations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FREDIE</dc:creator>
  <cp:lastModifiedBy>FREDIE</cp:lastModifiedBy>
  <cp:revision>21</cp:revision>
  <dcterms:created xsi:type="dcterms:W3CDTF">2013-04-24T09:20:30Z</dcterms:created>
  <dcterms:modified xsi:type="dcterms:W3CDTF">2013-04-24T12:55:53Z</dcterms:modified>
</cp:coreProperties>
</file>